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70" r:id="rId12"/>
    <p:sldId id="269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259CA-6C29-49CD-96B8-D371B94F6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E137E-BC4C-4624-BC77-D4737ED4F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B5A6B-DD25-4D09-AA48-624574C01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CDB74-7D10-4D5F-82F4-BF3228AF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A08D3-3BC5-4B82-9D1D-DFF72F687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65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A3D93-46D9-45BF-AC7F-DA5DE2B8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FF6D0D-0613-449A-8AA5-84297283E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2F3DE-05A9-49C2-A7CE-76A893B2E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92D9D-9537-4863-80AA-D7CD7F9DF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7ABF2-3700-4966-931B-C3D1AD360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6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3BF604-50E9-4D4D-86AF-E6B1B56C6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A5E31B-2C72-46FF-BD75-72478CA10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BE2BC-3C29-44C0-A654-43CAECED4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5A95C-2875-46F9-89FD-C8A84CC99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ADD7C-659A-4A96-B98F-3A947CC9A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6D88-2B42-4EEC-A7C4-7212CDAF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AE01D-84C1-41E3-916D-CF53FF9F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B27A5-9845-459E-AC6E-10A8A561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F84FC-1D7D-4F62-9079-B04A6234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0E6EF-24EB-4615-B2DF-AA685D31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9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1F151-BD8C-4116-8184-D883A9BD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C5B45-61BB-4ECD-B984-364E6A94D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EB92D-E2E4-437C-853F-0671F936B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1452A-F012-4FA7-8FA8-EE6269A62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1EE58-68E0-4A99-A349-C5B53C739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51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3756-DDC3-44E0-9558-AD45E050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7A0B1-054C-436E-90D0-D3E8CE5477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50982-6CB4-428C-BABE-7DD9FB095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11707-8EE5-4EBB-9889-12D17C2E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A81B6-1A77-4344-ABD9-B639CE22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309DF-7406-4B95-B164-C09D816F5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7F2D-1D44-401D-A233-DA9AD99B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D0A0B-4004-4118-9F99-95056A792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2CE9E0-D736-46AC-900D-3602E332E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25948-E9BD-4CA4-A622-286D51094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1CAFBC-AF71-479B-B018-AB1761222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9695A6-7CBF-4B7F-A764-380D0570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81E57F-9FD2-4264-9E10-2A31F90A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FDDA97-53CF-4542-8319-D1735238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174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BA10A-DCA7-48CF-A89D-4F6A72CF4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E71DE-CAC6-4D1D-9BD6-D5367188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377CB-929E-4061-8015-57B32C21E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90FEBC-D00E-4A1C-887B-5B29556B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570D30-6A2C-4DA7-915E-4E869855A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D04E7A-E8E9-458B-9850-F78384B05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4AAAE-BB97-4273-B617-F79EFEA23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15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B728-78A9-4C68-BD2C-19A2ED47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3286-6201-410F-9212-D778257D7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F20B07-45CD-47A2-B030-37ADD2C0F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63C6F-C858-4E36-9CEA-B07BB2E9E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24D48-E5EF-441F-B5BE-D830475BE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318359-BF65-4125-A1B1-E1A7162A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48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F016-51E1-466C-9DE6-EAD4BDB25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ADF686-F997-445B-AF09-0577F89E74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048DB-A5F5-4D05-905B-309D3A6B5A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624DB4-96A1-4BEA-A8F2-C2C1FFDD1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14B8B-9E84-4852-B566-0FFFC2A69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85F0C-C7E6-47AC-9569-E856018DC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4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6A0335-45E2-4EEF-8F07-66B333B9D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80AD5A-1390-4BD5-BB00-2FED09C5F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9D675-B2D3-4908-8838-9000C2712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FA915-475A-457C-B6A5-617EFD022E95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820E-81F9-4CDB-ABA7-7C27D52AE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18F19-5898-467D-A2C4-332957843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A6F4F-1764-4543-85E8-9C8957BD4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48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DAE7-D604-43D7-B26C-80D46575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6B814-049E-4779-B91D-B725C2032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63B82-D4F4-41BA-80F6-FA4AAE6A17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C3B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 Light" panose="020B0403030403020204" pitchFamily="34" charset="0"/>
                <a:ea typeface="Source Sans Pro Light" panose="020B0403030403020204" pitchFamily="34" charset="0"/>
                <a:cs typeface="+mn-cs"/>
              </a:rPr>
              <a:t>Publishing packages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98C12C-9723-4FB1-B3BF-A5474C524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35" y="2946952"/>
            <a:ext cx="964096" cy="9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6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FC884E-4F0E-45F0-8CC5-9484E4CE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3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0D402B-D6C6-4B35-BB14-70EFE013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709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390CAA-B4CD-4280-82CE-42134693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62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206E5-95D8-4693-9993-783E0AF08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03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32BE31-BFF1-4A27-BE1C-AFBF0FA5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05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40B143-C4FE-4A67-B336-69A69E3D0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4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20A3C-9874-44FA-BB80-6398C19FD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13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5BE3B6-0D10-47A2-9F3D-D890EDD38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23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683BDB-368B-462F-9970-D49BBBEFF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4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B286EB-0C3A-4837-86A9-26D723929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C6CD53-D858-47C5-AC09-5BF7AAE3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B533A2-040A-4412-8555-CC9A4606E8F2}"/>
              </a:ext>
            </a:extLst>
          </p:cNvPr>
          <p:cNvSpPr txBox="1"/>
          <p:nvPr/>
        </p:nvSpPr>
        <p:spPr>
          <a:xfrm>
            <a:off x="3237470" y="1235676"/>
            <a:ext cx="19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 an Account</a:t>
            </a:r>
          </a:p>
        </p:txBody>
      </p:sp>
    </p:spTree>
    <p:extLst>
      <p:ext uri="{BB962C8B-B14F-4D97-AF65-F5344CB8AC3E}">
        <p14:creationId xmlns:p14="http://schemas.microsoft.com/office/powerpoint/2010/main" val="2473881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84176F-B176-441F-84A7-BBE53AF26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75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92F4F-330C-42E4-8F46-417C552B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6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92E3F-47F9-4F5D-819A-7144655D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947173-BB2D-4DE0-97CB-F9EB1A8886C4}"/>
              </a:ext>
            </a:extLst>
          </p:cNvPr>
          <p:cNvSpPr txBox="1"/>
          <p:nvPr/>
        </p:nvSpPr>
        <p:spPr>
          <a:xfrm>
            <a:off x="4478953" y="2326101"/>
            <a:ext cx="144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Build distribution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36E5C6-B28E-46A8-881A-5E3FDFE4CB0B}"/>
              </a:ext>
            </a:extLst>
          </p:cNvPr>
          <p:cNvCxnSpPr>
            <a:cxnSpLocks/>
          </p:cNvCxnSpPr>
          <p:nvPr/>
        </p:nvCxnSpPr>
        <p:spPr>
          <a:xfrm flipH="1">
            <a:off x="4028304" y="2479990"/>
            <a:ext cx="450650" cy="3718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015D3CF-0AB3-4B73-9374-2AEE8B574957}"/>
              </a:ext>
            </a:extLst>
          </p:cNvPr>
          <p:cNvCxnSpPr>
            <a:cxnSpLocks/>
          </p:cNvCxnSpPr>
          <p:nvPr/>
        </p:nvCxnSpPr>
        <p:spPr>
          <a:xfrm flipH="1">
            <a:off x="3101547" y="2788909"/>
            <a:ext cx="450650" cy="3718"/>
          </a:xfrm>
          <a:prstGeom prst="straightConnector1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FCEC5D-6348-425D-A501-5FA535816AA0}"/>
              </a:ext>
            </a:extLst>
          </p:cNvPr>
          <p:cNvSpPr txBox="1"/>
          <p:nvPr/>
        </p:nvSpPr>
        <p:spPr>
          <a:xfrm>
            <a:off x="3593350" y="2633878"/>
            <a:ext cx="1571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Source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2305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3C7CC4-FC5A-4E48-86FE-76484C3FA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08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C3C419-AF00-4B65-B055-1A8ACB824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98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92CDE-0EE2-4C42-B5D0-7BFF850AC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192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483D9E-9BBF-4D17-8FE2-829E5373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58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98108-CA5A-4358-98FD-DA935059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13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C6792B-F5FD-4104-9B69-D3B010B36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A8D6F7-3701-462D-90B2-C465AB94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6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F1921E-6486-4A03-B18E-CCB4165E9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28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AB9649-67CA-4E66-8EC6-8AE918B4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79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DEADB3-AE35-456D-A959-86E91D043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09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D1017B-121C-4ADB-83E9-4054CCFE8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6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A149F6-1294-40AD-8C4D-84EB9CFA4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638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4DC44E-8474-4D2C-97B5-6410ABCB4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4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</Words>
  <Application>Microsoft Office PowerPoint</Application>
  <PresentationFormat>Widescreen</PresentationFormat>
  <Paragraphs>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Source Sans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Lucid Unity</dc:creator>
  <cp:lastModifiedBy>Lucid Unity</cp:lastModifiedBy>
  <cp:revision>25</cp:revision>
  <dcterms:created xsi:type="dcterms:W3CDTF">2019-02-08T17:58:54Z</dcterms:created>
  <dcterms:modified xsi:type="dcterms:W3CDTF">2019-02-08T18:39:07Z</dcterms:modified>
</cp:coreProperties>
</file>